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01"/>
    <p:restoredTop sz="94676"/>
  </p:normalViewPr>
  <p:slideViewPr>
    <p:cSldViewPr snapToGrid="0" snapToObjects="1">
      <p:cViewPr varScale="1">
        <p:scale>
          <a:sx n="78" d="100"/>
          <a:sy n="78" d="100"/>
        </p:scale>
        <p:origin x="184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A183EA-87B6-B948-A4F8-75CB60F7C42E}" type="datetimeFigureOut">
              <a:rPr lang="en-US" smtClean="0"/>
              <a:t>4/22/18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1ECB9F-1AD3-B941-82DA-00E536B08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540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1CE7-3515-CB42-9C92-A81D7E10E5F1}" type="datetimeFigureOut">
              <a:rPr lang="en-US" smtClean="0"/>
              <a:t>4/22/18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37D87-5370-FB43-8386-DFA2DF6C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49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1CE7-3515-CB42-9C92-A81D7E10E5F1}" type="datetimeFigureOut">
              <a:rPr lang="en-US" smtClean="0"/>
              <a:t>4/22/18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37D87-5370-FB43-8386-DFA2DF6C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61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1CE7-3515-CB42-9C92-A81D7E10E5F1}" type="datetimeFigureOut">
              <a:rPr lang="en-US" smtClean="0"/>
              <a:t>4/22/18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37D87-5370-FB43-8386-DFA2DF6C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08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1CE7-3515-CB42-9C92-A81D7E10E5F1}" type="datetimeFigureOut">
              <a:rPr lang="en-US" smtClean="0"/>
              <a:t>4/22/18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37D87-5370-FB43-8386-DFA2DF6C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0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1CE7-3515-CB42-9C92-A81D7E10E5F1}" type="datetimeFigureOut">
              <a:rPr lang="en-US" smtClean="0"/>
              <a:t>4/22/18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37D87-5370-FB43-8386-DFA2DF6C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6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1CE7-3515-CB42-9C92-A81D7E10E5F1}" type="datetimeFigureOut">
              <a:rPr lang="en-US" smtClean="0"/>
              <a:t>4/22/18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37D87-5370-FB43-8386-DFA2DF6C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6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1CE7-3515-CB42-9C92-A81D7E10E5F1}" type="datetimeFigureOut">
              <a:rPr lang="en-US" smtClean="0"/>
              <a:t>4/22/18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37D87-5370-FB43-8386-DFA2DF6C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324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1CE7-3515-CB42-9C92-A81D7E10E5F1}" type="datetimeFigureOut">
              <a:rPr lang="en-US" smtClean="0"/>
              <a:t>4/22/18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37D87-5370-FB43-8386-DFA2DF6C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142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1CE7-3515-CB42-9C92-A81D7E10E5F1}" type="datetimeFigureOut">
              <a:rPr lang="en-US" smtClean="0"/>
              <a:t>4/22/18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37D87-5370-FB43-8386-DFA2DF6C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025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1CE7-3515-CB42-9C92-A81D7E10E5F1}" type="datetimeFigureOut">
              <a:rPr lang="en-US" smtClean="0"/>
              <a:t>4/22/18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37D87-5370-FB43-8386-DFA2DF6C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45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1CE7-3515-CB42-9C92-A81D7E10E5F1}" type="datetimeFigureOut">
              <a:rPr lang="en-US" smtClean="0"/>
              <a:t>4/22/18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37D87-5370-FB43-8386-DFA2DF6C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48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541CE7-3515-CB42-9C92-A81D7E10E5F1}" type="datetimeFigureOut">
              <a:rPr lang="en-US" smtClean="0"/>
              <a:t>4/22/18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37D87-5370-FB43-8386-DFA2DF6C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66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Relationship Id="rId11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84" y="285750"/>
            <a:ext cx="3934883" cy="27847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867" y="232160"/>
            <a:ext cx="3894666" cy="28383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750" y="232160"/>
            <a:ext cx="3759200" cy="28100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85" y="3303743"/>
            <a:ext cx="3896196" cy="28091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5774" y="3303743"/>
            <a:ext cx="3898493" cy="28680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6533" y="3303743"/>
            <a:ext cx="3876551" cy="28091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29172" y="6405033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50 epochs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484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52" y="0"/>
            <a:ext cx="116650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34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51" y="0"/>
            <a:ext cx="11349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969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92" y="0"/>
            <a:ext cx="11563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977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62100" y="210431"/>
            <a:ext cx="9080784" cy="6300323"/>
            <a:chOff x="1562100" y="210431"/>
            <a:chExt cx="9080784" cy="630032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2100" y="778932"/>
              <a:ext cx="2124476" cy="158961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79850" y="778932"/>
              <a:ext cx="2073895" cy="158961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17385" y="785182"/>
              <a:ext cx="2148855" cy="158336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82141" y="777757"/>
              <a:ext cx="2147760" cy="159079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62100" y="2652082"/>
              <a:ext cx="2147254" cy="158336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25346" y="2656192"/>
              <a:ext cx="2124476" cy="157925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37841" y="2656192"/>
              <a:ext cx="2128399" cy="157925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69158" y="2652082"/>
              <a:ext cx="2173726" cy="162269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42917" y="4675513"/>
              <a:ext cx="2147760" cy="160416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17385" y="4657979"/>
              <a:ext cx="2147254" cy="1621702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3879850" y="210431"/>
              <a:ext cx="3641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mtClean="0">
                  <a:solidFill>
                    <a:srgbClr val="FF0000"/>
                  </a:solidFill>
                </a:rPr>
                <a:t>7-day forecasts from Feb 5 to Feb 14</a:t>
              </a:r>
              <a:endParaRPr lang="en-US" b="1">
                <a:solidFill>
                  <a:srgbClr val="FF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86000" y="2273300"/>
              <a:ext cx="6402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smtClean="0"/>
                <a:t>Feb 5</a:t>
              </a:r>
              <a:endParaRPr lang="en-US" sz="160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686300" y="2273300"/>
              <a:ext cx="6370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Feb 6</a:t>
              </a:r>
              <a:endParaRPr lang="en-US" sz="16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883400" y="2273300"/>
              <a:ext cx="6370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Feb 7</a:t>
              </a:r>
              <a:endParaRPr lang="en-US" sz="16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309100" y="2273300"/>
              <a:ext cx="6370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Feb 8</a:t>
              </a:r>
              <a:endParaRPr lang="en-US" sz="16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309100" y="4165600"/>
              <a:ext cx="7412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Feb 12</a:t>
              </a:r>
              <a:endParaRPr lang="en-US" sz="16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883400" y="4165600"/>
              <a:ext cx="7412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Feb 11</a:t>
              </a:r>
              <a:endParaRPr lang="en-US" sz="16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86300" y="4165600"/>
              <a:ext cx="7412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Feb 10</a:t>
              </a:r>
              <a:endParaRPr lang="en-US" sz="16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686300" y="6172200"/>
              <a:ext cx="7412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Feb 13</a:t>
              </a:r>
              <a:endParaRPr lang="en-US" sz="16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972300" y="6172200"/>
              <a:ext cx="7412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Feb 14</a:t>
              </a:r>
              <a:endParaRPr lang="en-US" sz="16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298700" y="4165600"/>
              <a:ext cx="6370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Feb 9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8487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50DA1EB8-87CF-4588-A1FD-4756F9A28F6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26" y="1234278"/>
            <a:ext cx="2560320" cy="192023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2B31ED6-76F0-425A-9A41-C947AEF9C14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0662" y="1243879"/>
            <a:ext cx="2560320" cy="19010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4631" y="1243879"/>
            <a:ext cx="2560320" cy="19010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1247080"/>
            <a:ext cx="2560320" cy="189463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D7A4E378-EA57-47B9-B1EB-58B998F6CF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631" y="3529263"/>
            <a:ext cx="2652897" cy="19932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0655" y="3504197"/>
            <a:ext cx="2718425" cy="20182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7414" y="3516730"/>
            <a:ext cx="2705690" cy="20182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56620" y="3529263"/>
            <a:ext cx="2795983" cy="20510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18836" y="462336"/>
            <a:ext cx="3549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7-day forecast from Feb 5 to Feb 12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19872" y="5817445"/>
            <a:ext cx="37488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Neurons of 1</a:t>
            </a:r>
            <a:r>
              <a:rPr lang="en-US" baseline="30000" dirty="0" smtClean="0"/>
              <a:t>st</a:t>
            </a:r>
            <a:r>
              <a:rPr lang="en-US" dirty="0" smtClean="0"/>
              <a:t> hidden layer LSTM: 12, </a:t>
            </a:r>
            <a:endParaRPr lang="en-US" dirty="0" smtClean="0"/>
          </a:p>
          <a:p>
            <a:pPr algn="ctr"/>
            <a:r>
              <a:rPr lang="en-US" dirty="0" smtClean="0"/>
              <a:t>Neurons </a:t>
            </a:r>
            <a:r>
              <a:rPr lang="en-US" dirty="0" smtClean="0"/>
              <a:t>of 2</a:t>
            </a:r>
            <a:r>
              <a:rPr lang="en-US" baseline="30000" dirty="0" smtClean="0"/>
              <a:t>nd</a:t>
            </a:r>
            <a:r>
              <a:rPr lang="en-US" dirty="0" smtClean="0"/>
              <a:t> hidden layer </a:t>
            </a:r>
            <a:r>
              <a:rPr lang="en-US" dirty="0" smtClean="0"/>
              <a:t>Dense</a:t>
            </a:r>
            <a:r>
              <a:rPr lang="en-US" dirty="0" smtClean="0"/>
              <a:t>: 4</a:t>
            </a:r>
          </a:p>
          <a:p>
            <a:pPr algn="ctr"/>
            <a:r>
              <a:rPr lang="en-US" dirty="0" smtClean="0"/>
              <a:t>200 epochs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86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50DA1EB8-87CF-4588-A1FD-4756F9A28F6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26" y="1312112"/>
            <a:ext cx="2560320" cy="193304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D2B31ED6-76F0-425A-9A41-C947AEF9C14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662" y="1312112"/>
            <a:ext cx="2560320" cy="19330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631" y="1328114"/>
            <a:ext cx="2560320" cy="19010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2" y="1363319"/>
            <a:ext cx="2560320" cy="18306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D7A4E378-EA57-47B9-B1EB-58B998F6CF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663" y="3964500"/>
            <a:ext cx="2517358" cy="19038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9062" y="3910263"/>
            <a:ext cx="2683043" cy="2012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3086" y="3910263"/>
            <a:ext cx="2683043" cy="20122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7195" y="3910263"/>
            <a:ext cx="2676578" cy="201228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8836" y="462336"/>
            <a:ext cx="3549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7-day forecast from Feb 5 to Feb 12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40527" y="5935704"/>
            <a:ext cx="37488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Neurons </a:t>
            </a:r>
            <a:r>
              <a:rPr lang="en-US" smtClean="0"/>
              <a:t>of 1</a:t>
            </a:r>
            <a:r>
              <a:rPr lang="en-US" baseline="30000" smtClean="0"/>
              <a:t>st</a:t>
            </a:r>
            <a:r>
              <a:rPr lang="en-US" smtClean="0"/>
              <a:t> hidden layer LSTM: </a:t>
            </a:r>
            <a:r>
              <a:rPr lang="en-US" dirty="0" smtClean="0"/>
              <a:t>12</a:t>
            </a:r>
            <a:r>
              <a:rPr lang="en-US" smtClean="0"/>
              <a:t>, </a:t>
            </a:r>
            <a:endParaRPr lang="en-US" smtClean="0"/>
          </a:p>
          <a:p>
            <a:pPr algn="ctr"/>
            <a:r>
              <a:rPr lang="en-US" dirty="0" smtClean="0"/>
              <a:t>Neurons </a:t>
            </a:r>
            <a:r>
              <a:rPr lang="en-US" dirty="0" smtClean="0"/>
              <a:t>of 2</a:t>
            </a:r>
            <a:r>
              <a:rPr lang="en-US" baseline="30000" dirty="0" smtClean="0"/>
              <a:t>nd</a:t>
            </a:r>
            <a:r>
              <a:rPr lang="en-US" dirty="0" smtClean="0"/>
              <a:t> hidden layer LSTM: </a:t>
            </a:r>
            <a:r>
              <a:rPr lang="en-US" dirty="0" smtClean="0"/>
              <a:t>4</a:t>
            </a:r>
          </a:p>
          <a:p>
            <a:pPr algn="ctr"/>
            <a:r>
              <a:rPr lang="en-US" dirty="0" smtClean="0"/>
              <a:t>200 epochs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222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3" y="192617"/>
            <a:ext cx="4005704" cy="2889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171" y="120650"/>
            <a:ext cx="4028076" cy="29612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575" y="107950"/>
            <a:ext cx="4040425" cy="29739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6" y="3335867"/>
            <a:ext cx="4150011" cy="30310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5037" y="3380316"/>
            <a:ext cx="4093545" cy="29866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1575" y="3380316"/>
            <a:ext cx="3923560" cy="284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33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05783" cy="28278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783" y="0"/>
            <a:ext cx="4002084" cy="2889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7867" y="0"/>
            <a:ext cx="4097866" cy="29859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16" y="3354917"/>
            <a:ext cx="3818167" cy="27410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4502" y="3354917"/>
            <a:ext cx="3803820" cy="27410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7370" y="3279380"/>
            <a:ext cx="3798859" cy="281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63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44" y="246981"/>
            <a:ext cx="3853114" cy="28099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610" y="240586"/>
            <a:ext cx="3859463" cy="28163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073" y="195600"/>
            <a:ext cx="3963403" cy="28613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48718"/>
            <a:ext cx="3952265" cy="28798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4529" y="3448718"/>
            <a:ext cx="3987544" cy="28798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0326" y="3472114"/>
            <a:ext cx="3955150" cy="285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46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689"/>
            <a:ext cx="3742268" cy="27158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451" y="-1"/>
            <a:ext cx="3815677" cy="27475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8088" y="31689"/>
            <a:ext cx="3938180" cy="28309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075517"/>
            <a:ext cx="3867451" cy="27884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5296" y="3075517"/>
            <a:ext cx="3879986" cy="27930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8088" y="3075517"/>
            <a:ext cx="4024282" cy="288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7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17" y="0"/>
            <a:ext cx="3682855" cy="26394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083" y="0"/>
            <a:ext cx="3879472" cy="280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698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77" y="0"/>
            <a:ext cx="11510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10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02" y="0"/>
            <a:ext cx="116295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995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80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1527</TotalTime>
  <Words>84</Words>
  <Application>Microsoft Macintosh PowerPoint</Application>
  <PresentationFormat>Widescreen</PresentationFormat>
  <Paragraphs>20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Tao Wang</dc:creator>
  <cp:lastModifiedBy>Tao Wang</cp:lastModifiedBy>
  <cp:revision>14</cp:revision>
  <dcterms:created xsi:type="dcterms:W3CDTF">2018-04-18T01:01:14Z</dcterms:created>
  <dcterms:modified xsi:type="dcterms:W3CDTF">2018-04-22T19:43:56Z</dcterms:modified>
</cp:coreProperties>
</file>